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64" autoAdjust="0"/>
    <p:restoredTop sz="86502" autoAdjust="0"/>
  </p:normalViewPr>
  <p:slideViewPr>
    <p:cSldViewPr>
      <p:cViewPr varScale="1">
        <p:scale>
          <a:sx n="55" d="100"/>
          <a:sy n="55" d="100"/>
        </p:scale>
        <p:origin x="-1618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6" y="2458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14/2/2024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14/2/2024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14/2/2024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14/2/2024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14/2/2024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14/2/2024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14/2/2024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14/2/2024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14/2/2024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14/2/2024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14/2/2024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14/2/2024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Τίτλος"/>
          <p:cNvSpPr>
            <a:spLocks noGrp="1"/>
          </p:cNvSpPr>
          <p:nvPr>
            <p:ph type="title"/>
          </p:nvPr>
        </p:nvSpPr>
        <p:spPr>
          <a:xfrm>
            <a:off x="4607496" y="2708920"/>
            <a:ext cx="4536504" cy="3744416"/>
          </a:xfrm>
        </p:spPr>
        <p:txBody>
          <a:bodyPr>
            <a:normAutofit/>
          </a:bodyPr>
          <a:lstStyle/>
          <a:p>
            <a:r>
              <a:rPr lang="el-GR" sz="1600" dirty="0" smtClean="0"/>
              <a:t>ΚΕΝΤΡΟ ΔΗΜΙΟΥΡΓΙΚΗΣ ΑΠΑΣΧΟΛΗΣΗΣ  (ΚΔΑ)</a:t>
            </a:r>
            <a:r>
              <a:rPr lang="en-US" sz="1600" dirty="0" smtClean="0"/>
              <a:t>,</a:t>
            </a:r>
            <a:r>
              <a:rPr lang="el-GR" sz="1600" dirty="0" smtClean="0"/>
              <a:t> </a:t>
            </a:r>
            <a:br>
              <a:rPr lang="el-GR" sz="1600" dirty="0" smtClean="0"/>
            </a:br>
            <a:r>
              <a:rPr lang="el-GR" sz="1600" dirty="0" smtClean="0"/>
              <a:t>ΣΑΡΑΝΤΑΠΟΡΟΥ 20, τηλ.2610.451790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l-GR" dirty="0" smtClean="0"/>
              <a:t> </a:t>
            </a:r>
            <a:r>
              <a:rPr lang="el-GR" u="sng" dirty="0" smtClean="0"/>
              <a:t>Είσοδος  Ελεύθερη</a:t>
            </a:r>
            <a:endParaRPr lang="el-GR" u="sng" dirty="0"/>
          </a:p>
        </p:txBody>
      </p:sp>
      <p:sp>
        <p:nvSpPr>
          <p:cNvPr id="8" name="7 - Θέση εικόνας"/>
          <p:cNvSpPr>
            <a:spLocks noGrp="1"/>
          </p:cNvSpPr>
          <p:nvPr>
            <p:ph type="pic" idx="1"/>
          </p:nvPr>
        </p:nvSpPr>
        <p:spPr>
          <a:xfrm>
            <a:off x="9468544" y="3645024"/>
            <a:ext cx="1512168" cy="1082550"/>
          </a:xfrm>
        </p:spPr>
      </p:sp>
      <p:sp>
        <p:nvSpPr>
          <p:cNvPr id="3" name="2 - Υπότιτλος"/>
          <p:cNvSpPr>
            <a:spLocks noGrp="1"/>
          </p:cNvSpPr>
          <p:nvPr>
            <p:ph type="body" sz="half" idx="2"/>
          </p:nvPr>
        </p:nvSpPr>
        <p:spPr>
          <a:xfrm>
            <a:off x="4644008" y="2060848"/>
            <a:ext cx="4608512" cy="4797152"/>
          </a:xfrm>
        </p:spPr>
        <p:txBody>
          <a:bodyPr/>
          <a:lstStyle/>
          <a:p>
            <a:endParaRPr lang="el-GR" sz="2400" b="1" dirty="0" smtClean="0">
              <a:solidFill>
                <a:schemeClr val="tx1"/>
              </a:solidFill>
            </a:endParaRPr>
          </a:p>
          <a:p>
            <a:endParaRPr lang="el-GR" dirty="0" smtClean="0"/>
          </a:p>
          <a:p>
            <a:endParaRPr lang="el-GR" dirty="0" smtClean="0"/>
          </a:p>
          <a:p>
            <a:r>
              <a:rPr lang="el-GR" sz="1600" dirty="0" smtClean="0"/>
              <a:t>Εισηγητές:</a:t>
            </a:r>
            <a:br>
              <a:rPr lang="el-GR" sz="1600" dirty="0" smtClean="0"/>
            </a:br>
            <a:r>
              <a:rPr lang="el-GR" sz="1600" b="1" dirty="0" smtClean="0"/>
              <a:t>Βαγγέλης </a:t>
            </a:r>
            <a:r>
              <a:rPr lang="el-GR" sz="1600" b="1" dirty="0" err="1" smtClean="0"/>
              <a:t>Κοσμάτος</a:t>
            </a:r>
            <a:r>
              <a:rPr lang="el-GR" sz="1600" dirty="0" smtClean="0"/>
              <a:t>, Ψυχολόγος - Υπεύθυνος επιστημονικού έργου Συμμαχίας των Φύλων </a:t>
            </a:r>
          </a:p>
          <a:p>
            <a:r>
              <a:rPr lang="el-GR" sz="1600" b="1" dirty="0" smtClean="0"/>
              <a:t>Γιώργος Νικολαΐδης</a:t>
            </a:r>
            <a:r>
              <a:rPr lang="el-GR" sz="1600" dirty="0" smtClean="0"/>
              <a:t>, Εκπαιδευτής Ενηλίκων - Υπεύθυνος συντονισμού Συμμαχίας των Φύλων</a:t>
            </a:r>
            <a:r>
              <a:rPr lang="en-US" sz="1600" dirty="0" smtClean="0"/>
              <a:t>.</a:t>
            </a:r>
          </a:p>
          <a:p>
            <a:r>
              <a:rPr lang="el-GR" sz="1600" dirty="0" smtClean="0"/>
              <a:t>Συμμετέχει η Χορωδία της ΚΟΙΝΟ_ΤΟΠΙΑΣ υπό τη Δ/</a:t>
            </a:r>
            <a:r>
              <a:rPr lang="el-GR" sz="1600" dirty="0" err="1" smtClean="0"/>
              <a:t>νση</a:t>
            </a:r>
            <a:r>
              <a:rPr lang="el-GR" sz="1600" dirty="0" smtClean="0"/>
              <a:t> </a:t>
            </a:r>
            <a:r>
              <a:rPr lang="el-GR" sz="1600" b="1" dirty="0" smtClean="0"/>
              <a:t>Λίνας </a:t>
            </a:r>
            <a:r>
              <a:rPr lang="el-GR" sz="1600" b="1" dirty="0" err="1" smtClean="0"/>
              <a:t>Γερονίκου</a:t>
            </a:r>
            <a:r>
              <a:rPr lang="el-GR" sz="1600" b="1" dirty="0" smtClean="0"/>
              <a:t> </a:t>
            </a:r>
            <a:r>
              <a:rPr lang="el-GR" sz="1600" dirty="0" smtClean="0"/>
              <a:t>(Μουσικού, Υψίφωνου)</a:t>
            </a:r>
            <a:endParaRPr lang="en-US" sz="1600" dirty="0" smtClean="0"/>
          </a:p>
          <a:p>
            <a:r>
              <a:rPr lang="el-GR" sz="1600" dirty="0" smtClean="0"/>
              <a:t>Στο πιάνο η </a:t>
            </a:r>
            <a:r>
              <a:rPr lang="el-GR" sz="1600" b="1" dirty="0" smtClean="0"/>
              <a:t>Κατερίνα </a:t>
            </a:r>
            <a:r>
              <a:rPr lang="el-GR" sz="1600" b="1" dirty="0" err="1" smtClean="0"/>
              <a:t>Φιλιππάτου</a:t>
            </a:r>
            <a:endParaRPr lang="el-GR" sz="1600" dirty="0"/>
          </a:p>
        </p:txBody>
      </p:sp>
      <p:sp>
        <p:nvSpPr>
          <p:cNvPr id="4" name="3 - Ορθογώνιο"/>
          <p:cNvSpPr/>
          <p:nvPr/>
        </p:nvSpPr>
        <p:spPr>
          <a:xfrm>
            <a:off x="251520" y="332656"/>
            <a:ext cx="856895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400" dirty="0" smtClean="0"/>
              <a:t>Η ομάδα</a:t>
            </a:r>
            <a:r>
              <a:rPr lang="el-GR" sz="1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l-GR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¨ΣΤΕΚΙ¨</a:t>
            </a:r>
            <a:r>
              <a:rPr lang="el-GR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l-GR" sz="1400" dirty="0" smtClean="0"/>
              <a:t>της</a:t>
            </a:r>
            <a:r>
              <a:rPr lang="el-GR" sz="1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l-GR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κίνησης </a:t>
            </a:r>
            <a:r>
              <a:rPr lang="el-GR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ΠΡΟΤΑΣΗ, </a:t>
            </a:r>
            <a:r>
              <a:rPr lang="el-GR" sz="1400" dirty="0" smtClean="0"/>
              <a:t>για έναν άλλο τρόπο ζωής, η </a:t>
            </a:r>
            <a:r>
              <a:rPr lang="el-GR" sz="1400" b="1" dirty="0" smtClean="0"/>
              <a:t>Κοινο_Τοπία </a:t>
            </a:r>
            <a:r>
              <a:rPr lang="el-GR" sz="1400" dirty="0" smtClean="0"/>
              <a:t>και η</a:t>
            </a:r>
            <a:r>
              <a:rPr lang="el-GR" sz="1400" b="1" dirty="0" smtClean="0"/>
              <a:t> Συμμαχία των Φύλων</a:t>
            </a:r>
            <a:r>
              <a:rPr lang="el-GR" sz="1400" dirty="0" smtClean="0"/>
              <a:t> ενώνουν τις δυνάμεις τους και συνδιοργανώνουν ανοικτή εκδήλωση με τίτλο</a:t>
            </a:r>
            <a:r>
              <a:rPr lang="en-US" sz="1400" dirty="0" smtClean="0"/>
              <a:t>:</a:t>
            </a:r>
            <a:endParaRPr lang="el-GR" sz="1400" dirty="0" smtClean="0"/>
          </a:p>
          <a:p>
            <a:pPr algn="ctr"/>
            <a:endParaRPr lang="el-GR" sz="1400" dirty="0" smtClean="0"/>
          </a:p>
          <a:p>
            <a:pPr algn="ctr"/>
            <a:r>
              <a:rPr lang="el-GR" sz="1600" b="1" u="sng" dirty="0" smtClean="0"/>
              <a:t>«Όλα αυτά που δε βλέπουμε: Αντιμετωπίζοντας διακρίσεις - Οικοδομώντας </a:t>
            </a:r>
            <a:r>
              <a:rPr lang="el-GR" sz="1600" b="1" u="sng" dirty="0" err="1" smtClean="0"/>
              <a:t>έμφυλες</a:t>
            </a:r>
            <a:r>
              <a:rPr lang="el-GR" sz="1600" b="1" u="sng" dirty="0" smtClean="0"/>
              <a:t> συμμαχίες - Περνώντας από την παρατήρηση στη δράση»</a:t>
            </a:r>
            <a:endParaRPr lang="en-US" sz="1600" b="1" u="sng" dirty="0" smtClean="0"/>
          </a:p>
          <a:p>
            <a:pPr algn="ctr"/>
            <a:r>
              <a:rPr lang="en-US" sz="1400" dirty="0" smtClean="0"/>
              <a:t>(</a:t>
            </a:r>
            <a:r>
              <a:rPr lang="el-GR" sz="1400" dirty="0" smtClean="0"/>
              <a:t>με αφορμή την επερχόμενη Παγκόσμια Ημέρα της Γυναίκας</a:t>
            </a:r>
            <a:r>
              <a:rPr lang="en-US" sz="1400" dirty="0" smtClean="0"/>
              <a:t>)</a:t>
            </a:r>
          </a:p>
          <a:p>
            <a:r>
              <a:rPr lang="en-US" sz="1400" b="1" dirty="0" smtClean="0">
                <a:solidFill>
                  <a:srgbClr val="FF0000"/>
                </a:solidFill>
              </a:rPr>
              <a:t>                                  </a:t>
            </a:r>
          </a:p>
          <a:p>
            <a:endParaRPr lang="en-US" sz="1400" dirty="0" smtClean="0"/>
          </a:p>
          <a:p>
            <a:endParaRPr lang="el-GR" sz="1400" dirty="0" smtClean="0"/>
          </a:p>
          <a:p>
            <a:pPr algn="ctr"/>
            <a:endParaRPr lang="el-GR" sz="1600" dirty="0" smtClean="0"/>
          </a:p>
          <a:p>
            <a:pPr algn="ctr"/>
            <a:endParaRPr lang="el-GR" sz="1600" dirty="0" smtClean="0"/>
          </a:p>
          <a:p>
            <a:pPr algn="ctr"/>
            <a:endParaRPr lang="el-GR" sz="14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l-GR" sz="16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1026" name="Picture 2" descr="C:\Users\ΚΑΡΑΚΩΣΤΑΝΤΗ\Desktop\ΠΡΟΤΑΣΗ\ΔΙΑΚΡΙΣΕΙΣ\ΔΙΑΚΡΙΣΕΙΣ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5" y="2780928"/>
            <a:ext cx="4536503" cy="4077071"/>
          </a:xfrm>
          <a:prstGeom prst="rect">
            <a:avLst/>
          </a:prstGeom>
          <a:noFill/>
        </p:spPr>
      </p:pic>
      <p:sp>
        <p:nvSpPr>
          <p:cNvPr id="9" name="8 - Ορθογώνιο"/>
          <p:cNvSpPr/>
          <p:nvPr/>
        </p:nvSpPr>
        <p:spPr>
          <a:xfrm>
            <a:off x="611560" y="1916832"/>
            <a:ext cx="85324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l-GR" sz="1600" b="1" dirty="0" smtClean="0">
                <a:solidFill>
                  <a:srgbClr val="FF0000"/>
                </a:solidFill>
              </a:rPr>
              <a:t>το  </a:t>
            </a:r>
            <a:r>
              <a:rPr lang="el-GR" sz="2000" b="1" u="sng" dirty="0" smtClean="0">
                <a:solidFill>
                  <a:srgbClr val="FF0000"/>
                </a:solidFill>
              </a:rPr>
              <a:t>ΣΑΒΒΑΤΟ, 24 Φεβρουαρίου 2024 στις 6.30μμ και έως 8.30μμ</a:t>
            </a:r>
            <a:r>
              <a:rPr lang="el-GR" sz="1100" b="1" dirty="0" smtClean="0">
                <a:solidFill>
                  <a:srgbClr val="FF0000"/>
                </a:solidFill>
              </a:rPr>
              <a:t>.                    </a:t>
            </a:r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988</TotalTime>
  <Words>87</Words>
  <Application>Microsoft Office PowerPoint</Application>
  <PresentationFormat>Προβολή στην οθόνη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ΚΕΝΤΡΟ ΔΗΜΙΟΥΡΓΙΚΗΣ ΑΠΑΣΧΟΛΗΣΗΣ  (ΚΔΑ),  ΣΑΡΑΝΤΑΠΟΡΟΥ 20, τηλ.2610.451790   Είσοδος  Ελεύθερη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ΠΡΟΤΑΣΗ - ΚΟΙΝΟΤΟΠΙΑ</dc:title>
  <dc:creator>Χριστίνα Καρακωνσταντή</dc:creator>
  <cp:lastModifiedBy>Χρήστης των Windows</cp:lastModifiedBy>
  <cp:revision>13</cp:revision>
  <dcterms:created xsi:type="dcterms:W3CDTF">2024-02-08T11:43:18Z</dcterms:created>
  <dcterms:modified xsi:type="dcterms:W3CDTF">2024-02-14T09:02:17Z</dcterms:modified>
</cp:coreProperties>
</file>